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7" r:id="rId6"/>
    <p:sldId id="265" r:id="rId7"/>
    <p:sldId id="266" r:id="rId8"/>
    <p:sldId id="264" r:id="rId9"/>
    <p:sldId id="270" r:id="rId10"/>
    <p:sldId id="271" r:id="rId11"/>
    <p:sldId id="27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2001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908720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образовательной </a:t>
            </a: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младшей группы №3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акциях</a:t>
            </a:r>
          </a:p>
        </p:txBody>
      </p:sp>
      <p:pic>
        <p:nvPicPr>
          <p:cNvPr id="7" name="Рисунок 6" descr="CIMG0444.JPG"/>
          <p:cNvPicPr>
            <a:picLocks noChangeAspect="1"/>
          </p:cNvPicPr>
          <p:nvPr/>
        </p:nvPicPr>
        <p:blipFill>
          <a:blip r:embed="rId3" cstate="print"/>
          <a:srcRect b="20652"/>
          <a:stretch>
            <a:fillRect/>
          </a:stretch>
        </p:blipFill>
        <p:spPr>
          <a:xfrm>
            <a:off x="1187624" y="1124744"/>
            <a:ext cx="3312368" cy="2448272"/>
          </a:xfrm>
          <a:prstGeom prst="rect">
            <a:avLst/>
          </a:prstGeom>
        </p:spPr>
      </p:pic>
      <p:pic>
        <p:nvPicPr>
          <p:cNvPr id="8" name="Рисунок 7" descr="CIMG0442.JPG"/>
          <p:cNvPicPr>
            <a:picLocks noChangeAspect="1"/>
          </p:cNvPicPr>
          <p:nvPr/>
        </p:nvPicPr>
        <p:blipFill>
          <a:blip r:embed="rId4" cstate="print"/>
          <a:srcRect r="33333" b="12768"/>
          <a:stretch>
            <a:fillRect/>
          </a:stretch>
        </p:blipFill>
        <p:spPr>
          <a:xfrm>
            <a:off x="5148064" y="1124744"/>
            <a:ext cx="3240360" cy="2448272"/>
          </a:xfrm>
          <a:prstGeom prst="rect">
            <a:avLst/>
          </a:prstGeom>
        </p:spPr>
      </p:pic>
      <p:pic>
        <p:nvPicPr>
          <p:cNvPr id="9" name="Рисунок 8" descr="CIMG03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861048"/>
            <a:ext cx="3240360" cy="2448272"/>
          </a:xfrm>
          <a:prstGeom prst="rect">
            <a:avLst/>
          </a:prstGeom>
        </p:spPr>
      </p:pic>
      <p:pic>
        <p:nvPicPr>
          <p:cNvPr id="10" name="Рисунок 9" descr="CIMG03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3861048"/>
            <a:ext cx="338437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на 2017-2018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у.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целенаправленная работа с детьми по основным          образовательным областям;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совершенствование работы по взаимодействию с  родителями;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совершенствование развивающей среды;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уровня 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педагогического мастерства;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участие в мероприятиях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ДОУ.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96952"/>
            <a:ext cx="4283968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0_bd95d_46c72b99_X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640960" cy="5589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37890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CIMG0431.JPG"/>
          <p:cNvPicPr>
            <a:picLocks noChangeAspect="1"/>
          </p:cNvPicPr>
          <p:nvPr/>
        </p:nvPicPr>
        <p:blipFill>
          <a:blip r:embed="rId3" cstate="print"/>
          <a:srcRect l="5901" t="8657" r="1963" b="12201"/>
          <a:stretch>
            <a:fillRect/>
          </a:stretch>
        </p:blipFill>
        <p:spPr>
          <a:xfrm>
            <a:off x="179512" y="260648"/>
            <a:ext cx="896448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537321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начале года в группе15 человек, в конце года-21.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13 мальчиков и 8 девочек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Годовые 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Охрана и укрепление физического и психического здоровья детей.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Создание благоприятных условий развития детей.</a:t>
            </a:r>
          </a:p>
          <a:p>
            <a:pPr marL="342900" indent="-342900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Объединение обучения и воспитания в целостный образовательный процесс.</a:t>
            </a:r>
          </a:p>
          <a:p>
            <a:pPr marL="342900" indent="-342900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Формирование общей культуры личности.</a:t>
            </a:r>
          </a:p>
          <a:p>
            <a:pPr marL="342900" indent="-342900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психолого-педагогической поддержки семьи и повышение компетентности родителей.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  <p:pic>
        <p:nvPicPr>
          <p:cNvPr id="5" name="Рисунок 4" descr="CIMG0485.JPG"/>
          <p:cNvPicPr>
            <a:picLocks noChangeAspect="1"/>
          </p:cNvPicPr>
          <p:nvPr/>
        </p:nvPicPr>
        <p:blipFill>
          <a:blip r:embed="rId3" cstate="print"/>
          <a:srcRect b="9163"/>
          <a:stretch>
            <a:fillRect/>
          </a:stretch>
        </p:blipFill>
        <p:spPr>
          <a:xfrm>
            <a:off x="1115616" y="1124744"/>
            <a:ext cx="3240360" cy="2520280"/>
          </a:xfrm>
          <a:prstGeom prst="rect">
            <a:avLst/>
          </a:prstGeom>
        </p:spPr>
      </p:pic>
      <p:pic>
        <p:nvPicPr>
          <p:cNvPr id="7" name="Рисунок 6" descr="CIMG0486.JPG"/>
          <p:cNvPicPr>
            <a:picLocks noChangeAspect="1"/>
          </p:cNvPicPr>
          <p:nvPr/>
        </p:nvPicPr>
        <p:blipFill>
          <a:blip r:embed="rId4" cstate="print"/>
          <a:srcRect l="11597" b="12713"/>
          <a:stretch>
            <a:fillRect/>
          </a:stretch>
        </p:blipFill>
        <p:spPr>
          <a:xfrm>
            <a:off x="5148064" y="1124744"/>
            <a:ext cx="3168352" cy="2520280"/>
          </a:xfrm>
          <a:prstGeom prst="rect">
            <a:avLst/>
          </a:prstGeom>
        </p:spPr>
      </p:pic>
      <p:pic>
        <p:nvPicPr>
          <p:cNvPr id="8" name="Рисунок 7" descr="CIMG0487.JPG"/>
          <p:cNvPicPr>
            <a:picLocks noChangeAspect="1"/>
          </p:cNvPicPr>
          <p:nvPr/>
        </p:nvPicPr>
        <p:blipFill>
          <a:blip r:embed="rId5" cstate="print"/>
          <a:srcRect l="23354" r="29911" b="9696"/>
          <a:stretch>
            <a:fillRect/>
          </a:stretch>
        </p:blipFill>
        <p:spPr>
          <a:xfrm>
            <a:off x="1115616" y="3933056"/>
            <a:ext cx="3240360" cy="2376264"/>
          </a:xfrm>
          <a:prstGeom prst="rect">
            <a:avLst/>
          </a:prstGeom>
        </p:spPr>
      </p:pic>
      <p:pic>
        <p:nvPicPr>
          <p:cNvPr id="9" name="Рисунок 8" descr="CIMG0502.JPG"/>
          <p:cNvPicPr>
            <a:picLocks noChangeAspect="1"/>
          </p:cNvPicPr>
          <p:nvPr/>
        </p:nvPicPr>
        <p:blipFill>
          <a:blip r:embed="rId6" cstate="print"/>
          <a:srcRect l="13889" r="11111"/>
          <a:stretch>
            <a:fillRect/>
          </a:stretch>
        </p:blipFill>
        <p:spPr>
          <a:xfrm rot="5400000">
            <a:off x="5580112" y="3501008"/>
            <a:ext cx="230425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9512" y="62068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pic>
        <p:nvPicPr>
          <p:cNvPr id="8" name="Рисунок 7" descr="CIMG1373.JPG"/>
          <p:cNvPicPr>
            <a:picLocks noChangeAspect="1"/>
          </p:cNvPicPr>
          <p:nvPr/>
        </p:nvPicPr>
        <p:blipFill>
          <a:blip r:embed="rId3" cstate="print"/>
          <a:srcRect b="9422"/>
          <a:stretch>
            <a:fillRect/>
          </a:stretch>
        </p:blipFill>
        <p:spPr>
          <a:xfrm>
            <a:off x="5076056" y="1196752"/>
            <a:ext cx="3312368" cy="2448272"/>
          </a:xfrm>
          <a:prstGeom prst="rect">
            <a:avLst/>
          </a:prstGeom>
        </p:spPr>
      </p:pic>
      <p:pic>
        <p:nvPicPr>
          <p:cNvPr id="9" name="Рисунок 8" descr="CIMG1168.JPG"/>
          <p:cNvPicPr>
            <a:picLocks noChangeAspect="1"/>
          </p:cNvPicPr>
          <p:nvPr/>
        </p:nvPicPr>
        <p:blipFill>
          <a:blip r:embed="rId4" cstate="print"/>
          <a:srcRect b="10811"/>
          <a:stretch>
            <a:fillRect/>
          </a:stretch>
        </p:blipFill>
        <p:spPr>
          <a:xfrm>
            <a:off x="971600" y="3933056"/>
            <a:ext cx="3312368" cy="2376264"/>
          </a:xfrm>
          <a:prstGeom prst="rect">
            <a:avLst/>
          </a:prstGeom>
        </p:spPr>
      </p:pic>
      <p:pic>
        <p:nvPicPr>
          <p:cNvPr id="10" name="Рисунок 9" descr="CIMG1184.JPG"/>
          <p:cNvPicPr>
            <a:picLocks noChangeAspect="1"/>
          </p:cNvPicPr>
          <p:nvPr/>
        </p:nvPicPr>
        <p:blipFill>
          <a:blip r:embed="rId5" cstate="print"/>
          <a:srcRect b="10811"/>
          <a:stretch>
            <a:fillRect/>
          </a:stretch>
        </p:blipFill>
        <p:spPr>
          <a:xfrm>
            <a:off x="5076056" y="3933056"/>
            <a:ext cx="3312368" cy="2376264"/>
          </a:xfrm>
          <a:prstGeom prst="rect">
            <a:avLst/>
          </a:prstGeom>
        </p:spPr>
      </p:pic>
      <p:pic>
        <p:nvPicPr>
          <p:cNvPr id="11" name="Рисунок 10" descr="PC2207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196752"/>
            <a:ext cx="3347864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9512" y="47667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  <p:pic>
        <p:nvPicPr>
          <p:cNvPr id="5" name="Рисунок 4" descr="CIMG0492.JPG"/>
          <p:cNvPicPr>
            <a:picLocks noChangeAspect="1"/>
          </p:cNvPicPr>
          <p:nvPr/>
        </p:nvPicPr>
        <p:blipFill>
          <a:blip r:embed="rId3" cstate="print"/>
          <a:srcRect b="9091"/>
          <a:stretch>
            <a:fillRect/>
          </a:stretch>
        </p:blipFill>
        <p:spPr>
          <a:xfrm>
            <a:off x="1115616" y="4005064"/>
            <a:ext cx="3384376" cy="2160240"/>
          </a:xfrm>
          <a:prstGeom prst="rect">
            <a:avLst/>
          </a:prstGeom>
        </p:spPr>
      </p:pic>
      <p:pic>
        <p:nvPicPr>
          <p:cNvPr id="7" name="Рисунок 6" descr="CIMG0500.JPG"/>
          <p:cNvPicPr>
            <a:picLocks noChangeAspect="1"/>
          </p:cNvPicPr>
          <p:nvPr/>
        </p:nvPicPr>
        <p:blipFill>
          <a:blip r:embed="rId4" cstate="print"/>
          <a:srcRect b="8464"/>
          <a:stretch>
            <a:fillRect/>
          </a:stretch>
        </p:blipFill>
        <p:spPr>
          <a:xfrm>
            <a:off x="1115616" y="1124744"/>
            <a:ext cx="3347864" cy="2592288"/>
          </a:xfrm>
          <a:prstGeom prst="rect">
            <a:avLst/>
          </a:prstGeom>
        </p:spPr>
      </p:pic>
      <p:pic>
        <p:nvPicPr>
          <p:cNvPr id="8" name="Рисунок 7" descr="CIMG0495.JPG"/>
          <p:cNvPicPr>
            <a:picLocks noChangeAspect="1"/>
          </p:cNvPicPr>
          <p:nvPr/>
        </p:nvPicPr>
        <p:blipFill>
          <a:blip r:embed="rId5" cstate="print"/>
          <a:srcRect l="17391" r="4348" b="8333"/>
          <a:stretch>
            <a:fillRect/>
          </a:stretch>
        </p:blipFill>
        <p:spPr>
          <a:xfrm>
            <a:off x="5076056" y="1124744"/>
            <a:ext cx="3384376" cy="2592288"/>
          </a:xfrm>
          <a:prstGeom prst="rect">
            <a:avLst/>
          </a:prstGeom>
        </p:spPr>
      </p:pic>
      <p:pic>
        <p:nvPicPr>
          <p:cNvPr id="9" name="Рисунок 8" descr="CIMG04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4005064"/>
            <a:ext cx="338437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 эстетическое развитие</a:t>
            </a:r>
          </a:p>
        </p:txBody>
      </p:sp>
      <p:pic>
        <p:nvPicPr>
          <p:cNvPr id="7" name="Рисунок 6" descr="CIMG1170.JPG"/>
          <p:cNvPicPr>
            <a:picLocks noChangeAspect="1"/>
          </p:cNvPicPr>
          <p:nvPr/>
        </p:nvPicPr>
        <p:blipFill>
          <a:blip r:embed="rId3" cstate="print"/>
          <a:srcRect b="8750"/>
          <a:stretch>
            <a:fillRect/>
          </a:stretch>
        </p:blipFill>
        <p:spPr>
          <a:xfrm>
            <a:off x="1043608" y="1124744"/>
            <a:ext cx="3384376" cy="2664296"/>
          </a:xfrm>
          <a:prstGeom prst="rect">
            <a:avLst/>
          </a:prstGeom>
          <a:noFill/>
        </p:spPr>
      </p:pic>
      <p:pic>
        <p:nvPicPr>
          <p:cNvPr id="8" name="Рисунок 7" descr="CIMG1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005064"/>
            <a:ext cx="3384376" cy="2520280"/>
          </a:xfrm>
          <a:prstGeom prst="rect">
            <a:avLst/>
          </a:prstGeom>
        </p:spPr>
      </p:pic>
      <p:pic>
        <p:nvPicPr>
          <p:cNvPr id="9" name="Рисунок 8" descr="CIMG0386.JPG"/>
          <p:cNvPicPr>
            <a:picLocks noChangeAspect="1"/>
          </p:cNvPicPr>
          <p:nvPr/>
        </p:nvPicPr>
        <p:blipFill>
          <a:blip r:embed="rId5" cstate="print"/>
          <a:srcRect r="11765" b="10811"/>
          <a:stretch>
            <a:fillRect/>
          </a:stretch>
        </p:blipFill>
        <p:spPr>
          <a:xfrm>
            <a:off x="5076056" y="1124744"/>
            <a:ext cx="3240360" cy="2664296"/>
          </a:xfrm>
          <a:prstGeom prst="rect">
            <a:avLst/>
          </a:prstGeom>
          <a:noFill/>
        </p:spPr>
      </p:pic>
      <p:pic>
        <p:nvPicPr>
          <p:cNvPr id="10" name="Рисунок 9" descr="CIMG0424.JPG"/>
          <p:cNvPicPr>
            <a:picLocks noChangeAspect="1"/>
          </p:cNvPicPr>
          <p:nvPr/>
        </p:nvPicPr>
        <p:blipFill>
          <a:blip r:embed="rId6" cstate="print"/>
          <a:srcRect b="9982"/>
          <a:stretch>
            <a:fillRect/>
          </a:stretch>
        </p:blipFill>
        <p:spPr>
          <a:xfrm>
            <a:off x="5076056" y="4005064"/>
            <a:ext cx="324036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 развитие</a:t>
            </a:r>
          </a:p>
        </p:txBody>
      </p:sp>
      <p:pic>
        <p:nvPicPr>
          <p:cNvPr id="7" name="Рисунок 6" descr="CIMG1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384376" cy="2664296"/>
          </a:xfrm>
          <a:prstGeom prst="rect">
            <a:avLst/>
          </a:prstGeom>
        </p:spPr>
      </p:pic>
      <p:pic>
        <p:nvPicPr>
          <p:cNvPr id="8" name="Рисунок 7" descr="CIMG1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005064"/>
            <a:ext cx="3312368" cy="2448272"/>
          </a:xfrm>
          <a:prstGeom prst="rect">
            <a:avLst/>
          </a:prstGeo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5" cstate="print"/>
          <a:srcRect l="38975" t="15000" r="18500"/>
          <a:stretch>
            <a:fillRect/>
          </a:stretch>
        </p:blipFill>
        <p:spPr>
          <a:xfrm>
            <a:off x="5076056" y="1124744"/>
            <a:ext cx="3312368" cy="2664296"/>
          </a:xfrm>
          <a:prstGeom prst="rect">
            <a:avLst/>
          </a:prstGeom>
        </p:spPr>
      </p:pic>
      <p:pic>
        <p:nvPicPr>
          <p:cNvPr id="11" name="Рисунок 10" descr="CIMG0377.JPG"/>
          <p:cNvPicPr>
            <a:picLocks noChangeAspect="1"/>
          </p:cNvPicPr>
          <p:nvPr/>
        </p:nvPicPr>
        <p:blipFill>
          <a:blip r:embed="rId6" cstate="print"/>
          <a:srcRect l="8263" t="15744" r="12201" b="8657"/>
          <a:stretch>
            <a:fillRect/>
          </a:stretch>
        </p:blipFill>
        <p:spPr>
          <a:xfrm>
            <a:off x="1043608" y="4005064"/>
            <a:ext cx="338437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Утренники и развлечения</a:t>
            </a: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384376" cy="2664296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124744"/>
            <a:ext cx="3168352" cy="2592288"/>
          </a:xfrm>
          <a:prstGeom prst="rect">
            <a:avLst/>
          </a:prstGeom>
        </p:spPr>
      </p:pic>
      <p:pic>
        <p:nvPicPr>
          <p:cNvPr id="9" name="Рисунок 8" descr="CIMG12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974976"/>
            <a:ext cx="3384376" cy="2550368"/>
          </a:xfrm>
          <a:prstGeom prst="rect">
            <a:avLst/>
          </a:prstGeom>
        </p:spPr>
      </p:pic>
      <p:pic>
        <p:nvPicPr>
          <p:cNvPr id="10" name="Рисунок 9" descr="PC2908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933056"/>
            <a:ext cx="316835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142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DNA7 X64</cp:lastModifiedBy>
  <cp:revision>18</cp:revision>
  <dcterms:modified xsi:type="dcterms:W3CDTF">2017-05-23T10:27:19Z</dcterms:modified>
</cp:coreProperties>
</file>